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71" r:id="rId2"/>
    <p:sldId id="715" r:id="rId3"/>
    <p:sldId id="716" r:id="rId4"/>
    <p:sldId id="717" r:id="rId5"/>
    <p:sldId id="718" r:id="rId6"/>
    <p:sldId id="719" r:id="rId7"/>
    <p:sldId id="720" r:id="rId8"/>
    <p:sldId id="721" r:id="rId9"/>
    <p:sldId id="722" r:id="rId10"/>
    <p:sldId id="706" r:id="rId11"/>
    <p:sldId id="707" r:id="rId12"/>
    <p:sldId id="708" r:id="rId13"/>
    <p:sldId id="711" r:id="rId14"/>
    <p:sldId id="709" r:id="rId15"/>
    <p:sldId id="685" r:id="rId16"/>
    <p:sldId id="386" r:id="rId17"/>
    <p:sldId id="385" r:id="rId18"/>
    <p:sldId id="689" r:id="rId19"/>
    <p:sldId id="687" r:id="rId20"/>
    <p:sldId id="701" r:id="rId21"/>
    <p:sldId id="702" r:id="rId22"/>
    <p:sldId id="704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9CA9"/>
    <a:srgbClr val="FC5E53"/>
    <a:srgbClr val="1799C4"/>
    <a:srgbClr val="584B5B"/>
    <a:srgbClr val="2B182E"/>
    <a:srgbClr val="E8E8E8"/>
    <a:srgbClr val="8A8A8A"/>
    <a:srgbClr val="392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/>
    <p:restoredTop sz="88367"/>
  </p:normalViewPr>
  <p:slideViewPr>
    <p:cSldViewPr snapToGrid="0" snapToObjects="1">
      <p:cViewPr varScale="1">
        <p:scale>
          <a:sx n="101" d="100"/>
          <a:sy n="101" d="100"/>
        </p:scale>
        <p:origin x="13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C91B8-3616-3B4E-874D-C0CAC967E8A5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5070F-5288-C44E-BA19-DD6450E888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070F-5288-C44E-BA19-DD6450E888A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87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070F-5288-C44E-BA19-DD6450E888A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178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070F-5288-C44E-BA19-DD6450E888A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47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070F-5288-C44E-BA19-DD6450E888A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301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070F-5288-C44E-BA19-DD6450E888A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132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5070F-5288-C44E-BA19-DD6450E888A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984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5070F-5288-C44E-BA19-DD6450E888A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83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070F-5288-C44E-BA19-DD6450E888A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969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555" y="2142309"/>
            <a:ext cx="5372890" cy="22506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6249546"/>
            <a:ext cx="12192000" cy="610272"/>
          </a:xfrm>
          <a:prstGeom prst="rect">
            <a:avLst/>
          </a:prstGeom>
          <a:solidFill>
            <a:srgbClr val="58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0" y="0"/>
            <a:ext cx="12192000" cy="486314"/>
          </a:xfrm>
          <a:prstGeom prst="rect">
            <a:avLst/>
          </a:prstGeom>
          <a:solidFill>
            <a:srgbClr val="58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306285" y="1214361"/>
            <a:ext cx="8676488" cy="411304"/>
          </a:xfrm>
        </p:spPr>
        <p:txBody>
          <a:bodyPr wrap="square" anchor="t" anchorCtr="0">
            <a:spAutoFit/>
          </a:bodyPr>
          <a:lstStyle>
            <a:lvl1pPr>
              <a:defRPr sz="2600" b="1" i="0">
                <a:solidFill>
                  <a:srgbClr val="2B182E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622543" y="2021879"/>
            <a:ext cx="9680266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26" y="6428300"/>
            <a:ext cx="749133" cy="188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6249546"/>
            <a:ext cx="12192000" cy="610272"/>
          </a:xfrm>
          <a:prstGeom prst="rect">
            <a:avLst/>
          </a:prstGeom>
          <a:solidFill>
            <a:srgbClr val="2B1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0" y="0"/>
            <a:ext cx="12192000" cy="486314"/>
          </a:xfrm>
          <a:prstGeom prst="rect">
            <a:avLst/>
          </a:prstGeom>
          <a:solidFill>
            <a:srgbClr val="2B1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306285" y="1214361"/>
            <a:ext cx="8676488" cy="411304"/>
          </a:xfrm>
        </p:spPr>
        <p:txBody>
          <a:bodyPr wrap="square" anchor="t" anchorCtr="0">
            <a:spAutoFit/>
          </a:bodyPr>
          <a:lstStyle>
            <a:lvl1pPr>
              <a:defRPr sz="2600" b="1" i="0">
                <a:solidFill>
                  <a:srgbClr val="2B182E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622543" y="2021879"/>
            <a:ext cx="9680266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26" y="6428300"/>
            <a:ext cx="749133" cy="188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6249546"/>
            <a:ext cx="12192000" cy="610272"/>
          </a:xfrm>
          <a:prstGeom prst="rect">
            <a:avLst/>
          </a:prstGeom>
          <a:solidFill>
            <a:srgbClr val="FC5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306285" y="1214361"/>
            <a:ext cx="8676488" cy="411304"/>
          </a:xfrm>
        </p:spPr>
        <p:txBody>
          <a:bodyPr wrap="square" anchor="t" anchorCtr="0">
            <a:spAutoFit/>
          </a:bodyPr>
          <a:lstStyle>
            <a:lvl1pPr>
              <a:defRPr sz="2600" b="1" i="0">
                <a:solidFill>
                  <a:srgbClr val="2B182E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622543" y="2021879"/>
            <a:ext cx="9680266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26" y="6428300"/>
            <a:ext cx="749133" cy="188361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0" y="632517"/>
            <a:ext cx="12192000" cy="0"/>
          </a:xfrm>
          <a:prstGeom prst="line">
            <a:avLst/>
          </a:prstGeom>
          <a:ln w="15240">
            <a:solidFill>
              <a:srgbClr val="FC5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6249546"/>
            <a:ext cx="12192000" cy="610272"/>
          </a:xfrm>
          <a:prstGeom prst="rect">
            <a:avLst/>
          </a:prstGeom>
          <a:solidFill>
            <a:srgbClr val="58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306285" y="1214361"/>
            <a:ext cx="8676488" cy="411304"/>
          </a:xfrm>
        </p:spPr>
        <p:txBody>
          <a:bodyPr wrap="square" anchor="t" anchorCtr="0">
            <a:spAutoFit/>
          </a:bodyPr>
          <a:lstStyle>
            <a:lvl1pPr>
              <a:defRPr sz="2600" b="1" i="0">
                <a:solidFill>
                  <a:srgbClr val="2B182E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622543" y="2021879"/>
            <a:ext cx="9680266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26" y="6428300"/>
            <a:ext cx="749133" cy="188361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0" y="632517"/>
            <a:ext cx="12192000" cy="0"/>
          </a:xfrm>
          <a:prstGeom prst="line">
            <a:avLst/>
          </a:prstGeom>
          <a:ln w="15240">
            <a:solidFill>
              <a:srgbClr val="584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6249546"/>
            <a:ext cx="12192000" cy="610272"/>
          </a:xfrm>
          <a:prstGeom prst="rect">
            <a:avLst/>
          </a:prstGeom>
          <a:solidFill>
            <a:srgbClr val="FC5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306285" y="1214361"/>
            <a:ext cx="8676488" cy="411304"/>
          </a:xfrm>
        </p:spPr>
        <p:txBody>
          <a:bodyPr wrap="square" anchor="t" anchorCtr="0">
            <a:spAutoFit/>
          </a:bodyPr>
          <a:lstStyle>
            <a:lvl1pPr>
              <a:defRPr sz="2600" b="1" i="0">
                <a:solidFill>
                  <a:srgbClr val="2B182E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622543" y="2021879"/>
            <a:ext cx="9680266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26" y="6428300"/>
            <a:ext cx="749133" cy="188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486314"/>
          </a:xfrm>
          <a:prstGeom prst="rect">
            <a:avLst/>
          </a:prstGeom>
          <a:solidFill>
            <a:srgbClr val="FC5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306285" y="1214361"/>
            <a:ext cx="8676488" cy="411304"/>
          </a:xfrm>
        </p:spPr>
        <p:txBody>
          <a:bodyPr wrap="square" anchor="t" anchorCtr="0">
            <a:spAutoFit/>
          </a:bodyPr>
          <a:lstStyle>
            <a:lvl1pPr>
              <a:defRPr sz="2600" b="1" i="0">
                <a:solidFill>
                  <a:srgbClr val="2B182E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622543" y="2021879"/>
            <a:ext cx="9680266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">
    <p:bg>
      <p:bgPr>
        <a:solidFill>
          <a:srgbClr val="2B1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486314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306285" y="1214361"/>
            <a:ext cx="8676488" cy="452432"/>
          </a:xfrm>
        </p:spPr>
        <p:txBody>
          <a:bodyPr wrap="square" anchor="t" anchorCtr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622543" y="2021879"/>
            <a:ext cx="9680266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">
    <p:bg>
      <p:bgPr>
        <a:solidFill>
          <a:srgbClr val="584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486314"/>
          </a:xfrm>
          <a:prstGeom prst="rect">
            <a:avLst/>
          </a:prstGeom>
          <a:solidFill>
            <a:srgbClr val="FC5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306285" y="1214361"/>
            <a:ext cx="8676488" cy="452432"/>
          </a:xfrm>
        </p:spPr>
        <p:txBody>
          <a:bodyPr wrap="square" anchor="t" anchorCtr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622543" y="2021879"/>
            <a:ext cx="9680266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">
    <p:bg>
      <p:bgPr>
        <a:solidFill>
          <a:srgbClr val="FC5E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486314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306285" y="1214361"/>
            <a:ext cx="8676488" cy="452432"/>
          </a:xfrm>
        </p:spPr>
        <p:txBody>
          <a:bodyPr wrap="square" anchor="t" anchorCtr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622543" y="2021879"/>
            <a:ext cx="9680266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xt_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555" y="2142309"/>
            <a:ext cx="5372890" cy="22506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07DE-BD1B-5F4B-A0FE-EA48B2A1A1BD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DD29-1DE8-6444-9EF4-733D11BBDF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33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544" y="507415"/>
            <a:ext cx="1404528" cy="353153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728769" y="1367983"/>
            <a:ext cx="10515600" cy="701731"/>
          </a:xfrm>
        </p:spPr>
        <p:txBody>
          <a:bodyPr anchor="t" anchorCtr="0">
            <a:spAutoFit/>
          </a:bodyPr>
          <a:lstStyle>
            <a:lvl1pPr>
              <a:defRPr b="1" i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818147" y="3520096"/>
            <a:ext cx="74939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8769" y="752053"/>
            <a:ext cx="8676488" cy="549381"/>
          </a:xfrm>
        </p:spPr>
        <p:txBody>
          <a:bodyPr wrap="square" anchor="t" anchorCtr="0">
            <a:spAutoFit/>
          </a:bodyPr>
          <a:lstStyle>
            <a:lvl1pPr>
              <a:defRPr sz="3300" b="1" i="0">
                <a:solidFill>
                  <a:srgbClr val="2B182E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728769" y="1980627"/>
            <a:ext cx="10515600" cy="4310169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28769" y="752053"/>
            <a:ext cx="8676488" cy="549381"/>
          </a:xfrm>
        </p:spPr>
        <p:txBody>
          <a:bodyPr wrap="square" anchor="t" anchorCtr="0">
            <a:spAutoFit/>
          </a:bodyPr>
          <a:lstStyle>
            <a:lvl1pPr>
              <a:defRPr sz="3300" b="1" i="0">
                <a:solidFill>
                  <a:srgbClr val="2B182E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728769" y="1980628"/>
            <a:ext cx="10515600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680" y="504833"/>
            <a:ext cx="1410138" cy="354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">
    <p:bg>
      <p:bgPr>
        <a:solidFill>
          <a:srgbClr val="584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680" y="504833"/>
            <a:ext cx="1410138" cy="354564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28769" y="752053"/>
            <a:ext cx="8676488" cy="549381"/>
          </a:xfrm>
        </p:spPr>
        <p:txBody>
          <a:bodyPr wrap="square" anchor="t" anchorCtr="0">
            <a:spAutoFit/>
          </a:bodyPr>
          <a:lstStyle>
            <a:lvl1pPr>
              <a:defRPr sz="3300" b="1" i="0">
                <a:solidFill>
                  <a:srgbClr val="2B182E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728769" y="1980628"/>
            <a:ext cx="10515600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">
    <p:bg>
      <p:bgPr>
        <a:solidFill>
          <a:srgbClr val="2B1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680" y="504833"/>
            <a:ext cx="1410138" cy="354564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28769" y="752053"/>
            <a:ext cx="8676488" cy="549381"/>
          </a:xfrm>
        </p:spPr>
        <p:txBody>
          <a:bodyPr wrap="square" anchor="t" anchorCtr="0">
            <a:spAutoFit/>
          </a:bodyPr>
          <a:lstStyle>
            <a:lvl1pPr>
              <a:defRPr sz="3300" b="1" i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728769" y="1980628"/>
            <a:ext cx="10515600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">
    <p:bg>
      <p:bgPr>
        <a:solidFill>
          <a:srgbClr val="FC5E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680" y="504833"/>
            <a:ext cx="1410138" cy="354564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28769" y="752053"/>
            <a:ext cx="8676488" cy="549381"/>
          </a:xfrm>
        </p:spPr>
        <p:txBody>
          <a:bodyPr wrap="square" anchor="t" anchorCtr="0">
            <a:spAutoFit/>
          </a:bodyPr>
          <a:lstStyle>
            <a:lvl1pPr>
              <a:defRPr sz="3300" b="1" i="0">
                <a:solidFill>
                  <a:schemeClr val="bg1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728769" y="1980628"/>
            <a:ext cx="10515600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chemeClr val="bg1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6249546"/>
            <a:ext cx="12192000" cy="610272"/>
          </a:xfrm>
          <a:prstGeom prst="rect">
            <a:avLst/>
          </a:prstGeom>
          <a:solidFill>
            <a:srgbClr val="FC5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0" y="0"/>
            <a:ext cx="12192000" cy="486314"/>
          </a:xfrm>
          <a:prstGeom prst="rect">
            <a:avLst/>
          </a:prstGeom>
          <a:solidFill>
            <a:srgbClr val="FC5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306285" y="1214361"/>
            <a:ext cx="8676488" cy="411304"/>
          </a:xfrm>
        </p:spPr>
        <p:txBody>
          <a:bodyPr wrap="square" anchor="t" anchorCtr="0">
            <a:spAutoFit/>
          </a:bodyPr>
          <a:lstStyle>
            <a:lvl1pPr>
              <a:defRPr sz="2600" b="1" i="0">
                <a:solidFill>
                  <a:srgbClr val="2B182E"/>
                </a:solidFill>
                <a:latin typeface="Poppins" charset="0"/>
                <a:ea typeface="Poppins" charset="0"/>
                <a:cs typeface="Poppins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622543" y="2021879"/>
            <a:ext cx="9680266" cy="3904534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  <a:lvl2pPr>
              <a:defRPr sz="20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2pPr>
            <a:lvl3pPr>
              <a:defRPr sz="18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3pPr>
            <a:lvl4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4pPr>
            <a:lvl5pPr>
              <a:defRPr sz="1600" b="0" i="0">
                <a:solidFill>
                  <a:srgbClr val="8A8A8A"/>
                </a:solidFill>
                <a:latin typeface="Poppins Light" charset="0"/>
                <a:ea typeface="Poppins Light" charset="0"/>
                <a:cs typeface="Poppins Light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26" y="6428300"/>
            <a:ext cx="749133" cy="18836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C07DE-BD1B-5F4B-A0FE-EA48B2A1A1BD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BDD29-1DE8-6444-9EF4-733D11BBDF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63" r:id="rId4"/>
    <p:sldLayoutId id="2147483664" r:id="rId5"/>
    <p:sldLayoutId id="2147483665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79" r:id="rId19"/>
    <p:sldLayoutId id="214748369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ov"/><Relationship Id="rId7" Type="http://schemas.openxmlformats.org/officeDocument/2006/relationships/image" Target="../media/image21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4.mo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7" Type="http://schemas.openxmlformats.org/officeDocument/2006/relationships/image" Target="../media/image24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6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1B22AEFF-4F38-1F4A-BDD2-1276D76FE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700" y="-12700"/>
            <a:ext cx="4673600" cy="68707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C2462F5-32B9-7F44-B0E8-AE32F479167E}"/>
              </a:ext>
            </a:extLst>
          </p:cNvPr>
          <p:cNvSpPr txBox="1"/>
          <p:nvPr/>
        </p:nvSpPr>
        <p:spPr>
          <a:xfrm>
            <a:off x="4413217" y="1054671"/>
            <a:ext cx="621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>
                <a:solidFill>
                  <a:srgbClr val="0A9C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EVDI </a:t>
            </a:r>
            <a:r>
              <a:rPr lang="de-DE" sz="3600" dirty="0">
                <a:solidFill>
                  <a:srgbClr val="0A9C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de-DE" sz="3600" dirty="0" err="1">
                <a:solidFill>
                  <a:srgbClr val="0A9C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  <a:r>
              <a:rPr lang="de-DE" sz="3600" dirty="0">
                <a:solidFill>
                  <a:srgbClr val="0A9C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458C314-1F1D-6C45-8700-8CCAFE5557EE}"/>
              </a:ext>
            </a:extLst>
          </p:cNvPr>
          <p:cNvSpPr txBox="1"/>
          <p:nvPr/>
        </p:nvSpPr>
        <p:spPr>
          <a:xfrm>
            <a:off x="4537531" y="2191105"/>
            <a:ext cx="56412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solidFill>
                  <a:srgbClr val="0A9CA9"/>
                </a:solidFill>
                <a:latin typeface="Poppins ExtraBold" pitchFamily="2" charset="77"/>
                <a:cs typeface="Poppins ExtraBold" pitchFamily="2" charset="77"/>
              </a:rPr>
              <a:t>Film Reading Session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EB32332-3829-3C4D-A0A8-69E17D983D2F}"/>
              </a:ext>
            </a:extLst>
          </p:cNvPr>
          <p:cNvSpPr txBox="1"/>
          <p:nvPr/>
        </p:nvSpPr>
        <p:spPr>
          <a:xfrm>
            <a:off x="7336588" y="3414104"/>
            <a:ext cx="3934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solidFill>
                  <a:srgbClr val="0A9CA9"/>
                </a:solidFill>
                <a:cs typeface="Poppins" pitchFamily="2" charset="77"/>
              </a:rPr>
              <a:t>powered</a:t>
            </a:r>
            <a:r>
              <a:rPr lang="de-DE" sz="1600" dirty="0">
                <a:solidFill>
                  <a:srgbClr val="0A9CA9"/>
                </a:solidFill>
                <a:cs typeface="Poppins" pitchFamily="2" charset="77"/>
              </a:rPr>
              <a:t> </a:t>
            </a:r>
            <a:r>
              <a:rPr lang="de-DE" sz="1600" dirty="0" err="1">
                <a:solidFill>
                  <a:srgbClr val="0A9CA9"/>
                </a:solidFill>
                <a:cs typeface="Poppins" pitchFamily="2" charset="77"/>
              </a:rPr>
              <a:t>by</a:t>
            </a:r>
            <a:r>
              <a:rPr lang="de-DE" sz="1600" dirty="0">
                <a:solidFill>
                  <a:srgbClr val="0A9CA9"/>
                </a:solidFill>
                <a:cs typeface="Poppins" pitchFamily="2" charset="77"/>
              </a:rPr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92B8ACE-DDB5-CA4A-88B5-CF2E80C3D4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2713" y="3322101"/>
            <a:ext cx="1284128" cy="37329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FF58B80-E033-9046-A4C9-D4C53AE6EF1C}"/>
              </a:ext>
            </a:extLst>
          </p:cNvPr>
          <p:cNvSpPr txBox="1"/>
          <p:nvPr/>
        </p:nvSpPr>
        <p:spPr>
          <a:xfrm>
            <a:off x="7276616" y="4904838"/>
            <a:ext cx="32310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A9CA9"/>
                </a:solidFill>
                <a:latin typeface="Poppins" pitchFamily="2" charset="77"/>
                <a:ea typeface="Poppins Light" charset="0"/>
                <a:cs typeface="Poppins" pitchFamily="2" charset="77"/>
              </a:rPr>
              <a:t>Ilva Drumm</a:t>
            </a:r>
          </a:p>
          <a:p>
            <a:r>
              <a:rPr lang="de-DE" dirty="0">
                <a:solidFill>
                  <a:srgbClr val="0A9CA9"/>
                </a:solidFill>
                <a:latin typeface="Poppins ExtraLight" pitchFamily="2" charset="77"/>
                <a:ea typeface="Poppins Light" charset="0"/>
                <a:cs typeface="Poppins ExtraLight" pitchFamily="2" charset="77"/>
              </a:rPr>
              <a:t>Dr. med. </a:t>
            </a:r>
            <a:r>
              <a:rPr lang="de-DE" dirty="0" err="1">
                <a:solidFill>
                  <a:srgbClr val="0A9CA9"/>
                </a:solidFill>
                <a:latin typeface="Poppins ExtraLight" pitchFamily="2" charset="77"/>
                <a:ea typeface="Poppins Light" charset="0"/>
                <a:cs typeface="Poppins ExtraLight" pitchFamily="2" charset="77"/>
              </a:rPr>
              <a:t>vet</a:t>
            </a:r>
            <a:r>
              <a:rPr lang="de-DE" dirty="0">
                <a:solidFill>
                  <a:srgbClr val="0A9CA9"/>
                </a:solidFill>
                <a:latin typeface="Poppins ExtraLight" pitchFamily="2" charset="77"/>
                <a:ea typeface="Poppins Light" charset="0"/>
                <a:cs typeface="Poppins ExtraLight" pitchFamily="2" charset="77"/>
              </a:rPr>
              <a:t>. MS </a:t>
            </a:r>
            <a:r>
              <a:rPr lang="de-DE" dirty="0" err="1">
                <a:solidFill>
                  <a:srgbClr val="0A9CA9"/>
                </a:solidFill>
                <a:latin typeface="Poppins ExtraLight" pitchFamily="2" charset="77"/>
                <a:ea typeface="Poppins Light" charset="0"/>
                <a:cs typeface="Poppins ExtraLight" pitchFamily="2" charset="77"/>
              </a:rPr>
              <a:t>DipACVR</a:t>
            </a:r>
            <a:endParaRPr lang="de-DE" dirty="0">
              <a:solidFill>
                <a:srgbClr val="0A9CA9"/>
              </a:solidFill>
              <a:latin typeface="Poppins ExtraLight" pitchFamily="2" charset="77"/>
              <a:ea typeface="Poppins Light" charset="0"/>
              <a:cs typeface="Poppins ExtraLight" pitchFamily="2" charset="77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656928C-BAEE-EB40-B254-BAB5C3C8B199}"/>
              </a:ext>
            </a:extLst>
          </p:cNvPr>
          <p:cNvSpPr txBox="1"/>
          <p:nvPr/>
        </p:nvSpPr>
        <p:spPr>
          <a:xfrm>
            <a:off x="4515939" y="4904838"/>
            <a:ext cx="32310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A9CA9"/>
                </a:solidFill>
                <a:latin typeface="Poppins" pitchFamily="2" charset="77"/>
                <a:ea typeface="Poppins Light" charset="0"/>
                <a:cs typeface="Poppins" pitchFamily="2" charset="77"/>
              </a:rPr>
              <a:t>Yseult </a:t>
            </a:r>
            <a:r>
              <a:rPr lang="de-DE" sz="2000" dirty="0" err="1">
                <a:solidFill>
                  <a:srgbClr val="0A9CA9"/>
                </a:solidFill>
                <a:latin typeface="Poppins" pitchFamily="2" charset="77"/>
                <a:ea typeface="Poppins Light" charset="0"/>
                <a:cs typeface="Poppins" pitchFamily="2" charset="77"/>
              </a:rPr>
              <a:t>Baeumlin</a:t>
            </a:r>
            <a:endParaRPr lang="de-DE" sz="2000" dirty="0">
              <a:solidFill>
                <a:srgbClr val="0A9CA9"/>
              </a:solidFill>
              <a:latin typeface="Poppins" pitchFamily="2" charset="77"/>
              <a:ea typeface="Poppins Light" charset="0"/>
              <a:cs typeface="Poppins" pitchFamily="2" charset="77"/>
            </a:endParaRPr>
          </a:p>
          <a:p>
            <a:r>
              <a:rPr lang="de-DE" dirty="0">
                <a:solidFill>
                  <a:srgbClr val="0A9CA9"/>
                </a:solidFill>
                <a:latin typeface="Poppins ExtraLight" pitchFamily="2" charset="77"/>
                <a:ea typeface="Poppins Light" charset="0"/>
                <a:cs typeface="Poppins ExtraLight" pitchFamily="2" charset="77"/>
              </a:rPr>
              <a:t>DVM </a:t>
            </a:r>
            <a:r>
              <a:rPr lang="de-DE" dirty="0" err="1">
                <a:solidFill>
                  <a:srgbClr val="0A9CA9"/>
                </a:solidFill>
                <a:latin typeface="Poppins ExtraLight" pitchFamily="2" charset="77"/>
                <a:ea typeface="Poppins Light" charset="0"/>
                <a:cs typeface="Poppins ExtraLight" pitchFamily="2" charset="77"/>
              </a:rPr>
              <a:t>DipECVDI</a:t>
            </a:r>
            <a:endParaRPr lang="de-DE" dirty="0">
              <a:solidFill>
                <a:srgbClr val="0A9CA9"/>
              </a:solidFill>
              <a:latin typeface="Poppins ExtraLight" pitchFamily="2" charset="77"/>
              <a:ea typeface="Poppins Light" charset="0"/>
              <a:cs typeface="Poppi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1050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1ADE126-FCDC-6743-8DC4-5833C6A4377A}"/>
              </a:ext>
            </a:extLst>
          </p:cNvPr>
          <p:cNvSpPr txBox="1"/>
          <p:nvPr/>
        </p:nvSpPr>
        <p:spPr>
          <a:xfrm>
            <a:off x="0" y="34682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0A9CA9"/>
                </a:solidFill>
                <a:cs typeface="Poppins ExtraBold" pitchFamily="2" charset="77"/>
              </a:rPr>
              <a:t>Case 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12583B-7C65-B14B-8872-DCEB9AA05AA1}"/>
              </a:ext>
            </a:extLst>
          </p:cNvPr>
          <p:cNvSpPr txBox="1"/>
          <p:nvPr/>
        </p:nvSpPr>
        <p:spPr>
          <a:xfrm>
            <a:off x="152400" y="1618590"/>
            <a:ext cx="12192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Signalement:</a:t>
            </a:r>
          </a:p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year-old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male,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canine</a:t>
            </a:r>
            <a:endParaRPr lang="de-DE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distress</a:t>
            </a:r>
            <a:endParaRPr lang="de-DE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solidFill>
                <a:schemeClr val="bg1">
                  <a:lumMod val="95000"/>
                </a:schemeClr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222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1E9F7D-DBB0-5644-9DA5-4D2CE2680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46" y="0"/>
            <a:ext cx="10552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15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E3AF34B-9583-4445-A684-C09A7D40F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79" y="0"/>
            <a:ext cx="1086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2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B760E1-C5C2-D041-A886-AA73092CC2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939" y="0"/>
            <a:ext cx="3600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26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927AA62A-4634-EC4C-B8AA-3ECE46E1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55856"/>
            <a:ext cx="1811523" cy="266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1ADE126-FCDC-6743-8DC4-5833C6A4377A}"/>
              </a:ext>
            </a:extLst>
          </p:cNvPr>
          <p:cNvSpPr txBox="1"/>
          <p:nvPr/>
        </p:nvSpPr>
        <p:spPr>
          <a:xfrm>
            <a:off x="0" y="34682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0A9CA9"/>
                </a:solidFill>
                <a:cs typeface="Poppins ExtraBold" pitchFamily="2" charset="77"/>
              </a:rPr>
              <a:t>Case 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12583B-7C65-B14B-8872-DCEB9AA05AA1}"/>
              </a:ext>
            </a:extLst>
          </p:cNvPr>
          <p:cNvSpPr txBox="1"/>
          <p:nvPr/>
        </p:nvSpPr>
        <p:spPr>
          <a:xfrm>
            <a:off x="152400" y="1618590"/>
            <a:ext cx="1219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Signalement:</a:t>
            </a:r>
          </a:p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year-old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female-spayed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Siberian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Husky</a:t>
            </a:r>
          </a:p>
          <a:p>
            <a:endParaRPr lang="de-DE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Mydriasis OD for 3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seizures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circles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CBC and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</a:p>
          <a:p>
            <a:endParaRPr lang="de-DE" sz="2400" dirty="0">
              <a:solidFill>
                <a:schemeClr val="bg1">
                  <a:lumMod val="95000"/>
                </a:schemeClr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4350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D T2 trans">
            <a:hlinkClick r:id="" action="ppaction://media"/>
            <a:extLst>
              <a:ext uri="{FF2B5EF4-FFF2-40B4-BE49-F238E27FC236}">
                <a16:creationId xmlns:a16="http://schemas.microsoft.com/office/drawing/2014/main" id="{0F71C7D6-34C3-0C48-A04E-3CF39300A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508" y="4763"/>
            <a:ext cx="5783592" cy="6608072"/>
          </a:xfrm>
          <a:prstGeom prst="rect">
            <a:avLst/>
          </a:prstGeom>
        </p:spPr>
      </p:pic>
      <p:pic>
        <p:nvPicPr>
          <p:cNvPr id="5" name="FLAIR trans">
            <a:hlinkClick r:id="" action="ppaction://media"/>
            <a:extLst>
              <a:ext uri="{FF2B5EF4-FFF2-40B4-BE49-F238E27FC236}">
                <a16:creationId xmlns:a16="http://schemas.microsoft.com/office/drawing/2014/main" id="{921C10E8-C6B6-5E46-80A2-DCBB469C625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07100" y="476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1 pre">
            <a:hlinkClick r:id="" action="ppaction://media"/>
            <a:extLst>
              <a:ext uri="{FF2B5EF4-FFF2-40B4-BE49-F238E27FC236}">
                <a16:creationId xmlns:a16="http://schemas.microsoft.com/office/drawing/2014/main" id="{AA4D7F55-58A3-7E41-999A-29DB83CA8D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65" y="82966"/>
            <a:ext cx="6172061" cy="6172061"/>
          </a:xfrm>
          <a:prstGeom prst="rect">
            <a:avLst/>
          </a:prstGeom>
        </p:spPr>
      </p:pic>
      <p:pic>
        <p:nvPicPr>
          <p:cNvPr id="3" name="T1 post">
            <a:hlinkClick r:id="" action="ppaction://media"/>
            <a:extLst>
              <a:ext uri="{FF2B5EF4-FFF2-40B4-BE49-F238E27FC236}">
                <a16:creationId xmlns:a16="http://schemas.microsoft.com/office/drawing/2014/main" id="{22E4A42B-DE17-1B4E-88D7-ABFFF1ED820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939" y="82966"/>
            <a:ext cx="6172061" cy="61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428F80-91F8-F948-B348-5114624E5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44077C4-0FD7-2646-BB4D-84321283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2D77A9C-AB76-794D-8AA0-513DA441B6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5704" y="-132522"/>
            <a:ext cx="6679095" cy="46250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401F364-F1D5-3240-BE31-139670A216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172" y="962415"/>
            <a:ext cx="5884995" cy="439881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DBF7D51-64BA-7041-AEE8-0229D56586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948" y="3161820"/>
            <a:ext cx="4890052" cy="369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07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927AA62A-4634-EC4C-B8AA-3ECE46E1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55856"/>
            <a:ext cx="1811523" cy="266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30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1ADE126-FCDC-6743-8DC4-5833C6A4377A}"/>
              </a:ext>
            </a:extLst>
          </p:cNvPr>
          <p:cNvSpPr txBox="1"/>
          <p:nvPr/>
        </p:nvSpPr>
        <p:spPr>
          <a:xfrm>
            <a:off x="0" y="34682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0A9CA9"/>
                </a:solidFill>
                <a:cs typeface="Poppins ExtraBold" pitchFamily="2" charset="77"/>
              </a:rPr>
              <a:t>Case 1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12583B-7C65-B14B-8872-DCEB9AA05AA1}"/>
              </a:ext>
            </a:extLst>
          </p:cNvPr>
          <p:cNvSpPr txBox="1"/>
          <p:nvPr/>
        </p:nvSpPr>
        <p:spPr>
          <a:xfrm>
            <a:off x="152400" y="1618590"/>
            <a:ext cx="12192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Signalement:</a:t>
            </a:r>
          </a:p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Ghost, 8yo, M, German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</a:t>
            </a:r>
            <a:endParaRPr lang="de-DE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Hyperthermia</a:t>
            </a:r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anorexia</a:t>
            </a:r>
            <a:endParaRPr lang="de-DE" sz="2400" dirty="0">
              <a:solidFill>
                <a:schemeClr val="bg1">
                  <a:lumMod val="95000"/>
                </a:schemeClr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86325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1ADE126-FCDC-6743-8DC4-5833C6A4377A}"/>
              </a:ext>
            </a:extLst>
          </p:cNvPr>
          <p:cNvSpPr txBox="1"/>
          <p:nvPr/>
        </p:nvSpPr>
        <p:spPr>
          <a:xfrm>
            <a:off x="0" y="34682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0A9CA9"/>
                </a:solidFill>
                <a:cs typeface="Poppins ExtraBold" pitchFamily="2" charset="77"/>
              </a:rPr>
              <a:t>Case 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12583B-7C65-B14B-8872-DCEB9AA05AA1}"/>
              </a:ext>
            </a:extLst>
          </p:cNvPr>
          <p:cNvSpPr txBox="1"/>
          <p:nvPr/>
        </p:nvSpPr>
        <p:spPr>
          <a:xfrm>
            <a:off x="152400" y="1618590"/>
            <a:ext cx="1219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Signalement:</a:t>
            </a:r>
          </a:p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year-old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female-spayed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German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de-DE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from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outside, not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supervised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submandibular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palpated</a:t>
            </a:r>
            <a:endParaRPr lang="de-DE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solidFill>
                <a:schemeClr val="bg1">
                  <a:lumMod val="95000"/>
                </a:schemeClr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2605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BE208A-A246-1245-AD0E-FD95A5B370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20" y="265043"/>
            <a:ext cx="11238195" cy="623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41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927AA62A-4634-EC4C-B8AA-3ECE46E1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55856"/>
            <a:ext cx="1811523" cy="266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78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horax Detrieu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249" y="228600"/>
            <a:ext cx="7571717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3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horax Detrieu2jpg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4242" y="242860"/>
            <a:ext cx="7830274" cy="644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orax Detrieu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3100" y="0"/>
            <a:ext cx="520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36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927AA62A-4634-EC4C-B8AA-3ECE46E1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55856"/>
            <a:ext cx="1811523" cy="266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89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1ADE126-FCDC-6743-8DC4-5833C6A4377A}"/>
              </a:ext>
            </a:extLst>
          </p:cNvPr>
          <p:cNvSpPr txBox="1"/>
          <p:nvPr/>
        </p:nvSpPr>
        <p:spPr>
          <a:xfrm>
            <a:off x="0" y="34682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0A9CA9"/>
                </a:solidFill>
                <a:cs typeface="Poppins ExtraBold" pitchFamily="2" charset="77"/>
              </a:rPr>
              <a:t>Case 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12583B-7C65-B14B-8872-DCEB9AA05AA1}"/>
              </a:ext>
            </a:extLst>
          </p:cNvPr>
          <p:cNvSpPr txBox="1"/>
          <p:nvPr/>
        </p:nvSpPr>
        <p:spPr>
          <a:xfrm>
            <a:off x="152400" y="1618590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Signalement:</a:t>
            </a:r>
          </a:p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Tom, 7yo, MC,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Bichon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Frisé</a:t>
            </a:r>
            <a:endParaRPr lang="de-DE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Swelling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maxillae</a:t>
            </a:r>
            <a:endParaRPr lang="de-DE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normal</a:t>
            </a:r>
            <a:endParaRPr lang="de-DE" sz="3200" dirty="0">
              <a:solidFill>
                <a:schemeClr val="bg1">
                  <a:lumMod val="95000"/>
                </a:schemeClr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95634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letto Tom Dr Pinon pos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434" y="1"/>
            <a:ext cx="6262987" cy="6525832"/>
          </a:xfrm>
          <a:prstGeom prst="rect">
            <a:avLst/>
          </a:prstGeom>
        </p:spPr>
      </p:pic>
      <p:pic>
        <p:nvPicPr>
          <p:cNvPr id="5" name="Poletto Tom Dr Pinon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32405" y="0"/>
            <a:ext cx="6153887" cy="64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7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927AA62A-4634-EC4C-B8AA-3ECE46E1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55856"/>
            <a:ext cx="1811523" cy="266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89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400" b="1" dirty="0" smtClean="0">
            <a:solidFill>
              <a:schemeClr val="bg1"/>
            </a:solidFill>
            <a:latin typeface="Poppins" charset="0"/>
            <a:ea typeface="Poppins" charset="0"/>
            <a:cs typeface="Poppin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150</Words>
  <Application>Microsoft Office PowerPoint</Application>
  <PresentationFormat>Breedbeeld</PresentationFormat>
  <Paragraphs>46</Paragraphs>
  <Slides>22</Slides>
  <Notes>8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Calibri</vt:lpstr>
      <vt:lpstr>Poppins</vt:lpstr>
      <vt:lpstr>Poppins ExtraBold</vt:lpstr>
      <vt:lpstr>Poppins ExtraLight</vt:lpstr>
      <vt:lpstr>Poppins Light</vt:lpstr>
      <vt:lpstr>Poppins Medium</vt:lpstr>
      <vt:lpstr>Times New Roman</vt:lpstr>
      <vt:lpstr>Office-Design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Nahuel Gerth</dc:creator>
  <cp:lastModifiedBy>Joeri Slangen</cp:lastModifiedBy>
  <cp:revision>215</cp:revision>
  <dcterms:created xsi:type="dcterms:W3CDTF">2018-01-10T17:19:34Z</dcterms:created>
  <dcterms:modified xsi:type="dcterms:W3CDTF">2020-09-16T11:27:40Z</dcterms:modified>
</cp:coreProperties>
</file>